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8" r:id="rId2"/>
  </p:sldIdLst>
  <p:sldSz cx="6858000" cy="9906000" type="A4"/>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95765" autoAdjust="0"/>
  </p:normalViewPr>
  <p:slideViewPr>
    <p:cSldViewPr snapToGrid="0">
      <p:cViewPr varScale="1">
        <p:scale>
          <a:sx n="76" d="100"/>
          <a:sy n="76" d="100"/>
        </p:scale>
        <p:origin x="387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372D9222-9C3B-4D71-9BAB-50C83F60E40C}" type="datetimeFigureOut">
              <a:rPr kumimoji="1" lang="ja-JP" altLang="en-US" smtClean="0"/>
              <a:t>2023/6/3</a:t>
            </a:fld>
            <a:endParaRPr kumimoji="1" lang="ja-JP" altLang="en-US"/>
          </a:p>
        </p:txBody>
      </p:sp>
      <p:sp>
        <p:nvSpPr>
          <p:cNvPr id="4" name="スライド イメージ プレースホルダー 3"/>
          <p:cNvSpPr>
            <a:spLocks noGrp="1" noRot="1" noChangeAspect="1"/>
          </p:cNvSpPr>
          <p:nvPr>
            <p:ph type="sldImg" idx="2"/>
          </p:nvPr>
        </p:nvSpPr>
        <p:spPr>
          <a:xfrm>
            <a:off x="2216150" y="1233488"/>
            <a:ext cx="230346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BACC13BE-222F-47AA-9842-F5C438E2F84F}" type="slidenum">
              <a:rPr kumimoji="1" lang="ja-JP" altLang="en-US" smtClean="0"/>
              <a:t>‹#›</a:t>
            </a:fld>
            <a:endParaRPr kumimoji="1" lang="ja-JP" altLang="en-US"/>
          </a:p>
        </p:txBody>
      </p:sp>
    </p:spTree>
    <p:extLst>
      <p:ext uri="{BB962C8B-B14F-4D97-AF65-F5344CB8AC3E}">
        <p14:creationId xmlns:p14="http://schemas.microsoft.com/office/powerpoint/2010/main" val="206705800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6BD734B2-7858-45B8-8B12-1053583B9F69}"/>
              </a:ext>
            </a:extLst>
          </p:cNvPr>
          <p:cNvSpPr/>
          <p:nvPr userDrawn="1"/>
        </p:nvSpPr>
        <p:spPr>
          <a:xfrm>
            <a:off x="0" y="0"/>
            <a:ext cx="6858000" cy="12319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557213" y="175595"/>
            <a:ext cx="5829300" cy="880709"/>
          </a:xfrm>
        </p:spPr>
        <p:txBody>
          <a:bodyPr anchor="b">
            <a:normAutofit/>
          </a:bodyPr>
          <a:lstStyle>
            <a:lvl1pPr algn="ctr">
              <a:defRPr sz="3200" b="1">
                <a:solidFill>
                  <a:schemeClr val="bg1"/>
                </a:solidFill>
                <a:latin typeface="メイリオ" panose="020B0604030504040204" pitchFamily="50" charset="-128"/>
                <a:ea typeface="メイリオ" panose="020B0604030504040204" pitchFamily="50"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42EB931-AA41-40FF-B0FA-612E142B579F}" type="datetimeFigureOut">
              <a:rPr kumimoji="1" lang="ja-JP" altLang="en-US" smtClean="0"/>
              <a:t>2023/6/3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A1964B8-1FB8-4964-912F-76F84DA0BE93}" type="slidenum">
              <a:rPr kumimoji="1" lang="ja-JP" altLang="en-US" smtClean="0"/>
              <a:t>‹#›</a:t>
            </a:fld>
            <a:endParaRPr kumimoji="1" lang="ja-JP" altLang="en-US"/>
          </a:p>
        </p:txBody>
      </p:sp>
    </p:spTree>
    <p:extLst>
      <p:ext uri="{BB962C8B-B14F-4D97-AF65-F5344CB8AC3E}">
        <p14:creationId xmlns:p14="http://schemas.microsoft.com/office/powerpoint/2010/main" val="2508035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42EB931-AA41-40FF-B0FA-612E142B579F}" type="datetimeFigureOut">
              <a:rPr kumimoji="1" lang="ja-JP" altLang="en-US" smtClean="0"/>
              <a:t>2023/6/3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A1964B8-1FB8-4964-912F-76F84DA0BE93}" type="slidenum">
              <a:rPr kumimoji="1" lang="ja-JP" altLang="en-US" smtClean="0"/>
              <a:t>‹#›</a:t>
            </a:fld>
            <a:endParaRPr kumimoji="1" lang="ja-JP" altLang="en-US"/>
          </a:p>
        </p:txBody>
      </p:sp>
    </p:spTree>
    <p:extLst>
      <p:ext uri="{BB962C8B-B14F-4D97-AF65-F5344CB8AC3E}">
        <p14:creationId xmlns:p14="http://schemas.microsoft.com/office/powerpoint/2010/main" val="147308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42EB931-AA41-40FF-B0FA-612E142B579F}" type="datetimeFigureOut">
              <a:rPr kumimoji="1" lang="ja-JP" altLang="en-US" smtClean="0"/>
              <a:t>2023/6/3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A1964B8-1FB8-4964-912F-76F84DA0BE93}" type="slidenum">
              <a:rPr kumimoji="1" lang="ja-JP" altLang="en-US" smtClean="0"/>
              <a:t>‹#›</a:t>
            </a:fld>
            <a:endParaRPr kumimoji="1" lang="ja-JP" altLang="en-US"/>
          </a:p>
        </p:txBody>
      </p:sp>
    </p:spTree>
    <p:extLst>
      <p:ext uri="{BB962C8B-B14F-4D97-AF65-F5344CB8AC3E}">
        <p14:creationId xmlns:p14="http://schemas.microsoft.com/office/powerpoint/2010/main" val="2686895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DF71D1EB-73E9-4D6C-8300-14C299017099}"/>
              </a:ext>
            </a:extLst>
          </p:cNvPr>
          <p:cNvSpPr/>
          <p:nvPr userDrawn="1"/>
        </p:nvSpPr>
        <p:spPr>
          <a:xfrm>
            <a:off x="0" y="0"/>
            <a:ext cx="6858000" cy="12319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title"/>
          </p:nvPr>
        </p:nvSpPr>
        <p:spPr>
          <a:xfrm>
            <a:off x="471488" y="304716"/>
            <a:ext cx="5915025" cy="704495"/>
          </a:xfrm>
        </p:spPr>
        <p:txBody>
          <a:bodyPr>
            <a:normAutofit/>
          </a:bodyPr>
          <a:lstStyle>
            <a:lvl1pPr>
              <a:defRPr sz="3200" b="1">
                <a:solidFill>
                  <a:schemeClr val="bg1"/>
                </a:solidFill>
                <a:latin typeface="メイリオ" panose="020B0604030504040204" pitchFamily="50" charset="-128"/>
                <a:ea typeface="メイリオ" panose="020B0604030504040204" pitchFamily="50" charset="-128"/>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471488" y="1536616"/>
            <a:ext cx="5915025" cy="7385664"/>
          </a:xfrm>
        </p:spPr>
        <p:txBody>
          <a:bodyPr/>
          <a:lstStyle>
            <a:lvl1pPr>
              <a:defRPr>
                <a:latin typeface="メイリオ" panose="020B0604030504040204" pitchFamily="50" charset="-128"/>
                <a:ea typeface="メイリオ" panose="020B0604030504040204" pitchFamily="50" charset="-128"/>
              </a:defRPr>
            </a:lvl1pPr>
            <a:lvl2pPr>
              <a:defRPr>
                <a:latin typeface="メイリオ" panose="020B0604030504040204" pitchFamily="50" charset="-128"/>
                <a:ea typeface="メイリオ" panose="020B0604030504040204" pitchFamily="50" charset="-128"/>
              </a:defRPr>
            </a:lvl2pPr>
            <a:lvl3pPr>
              <a:defRPr>
                <a:latin typeface="メイリオ" panose="020B0604030504040204" pitchFamily="50" charset="-128"/>
                <a:ea typeface="メイリオ" panose="020B0604030504040204" pitchFamily="50" charset="-128"/>
              </a:defRPr>
            </a:lvl3pPr>
            <a:lvl4pPr>
              <a:defRPr>
                <a:latin typeface="メイリオ" panose="020B0604030504040204" pitchFamily="50" charset="-128"/>
                <a:ea typeface="メイリオ" panose="020B0604030504040204" pitchFamily="50" charset="-128"/>
              </a:defRPr>
            </a:lvl4pPr>
            <a:lvl5pPr>
              <a:defRPr>
                <a:latin typeface="メイリオ" panose="020B0604030504040204" pitchFamily="50" charset="-128"/>
                <a:ea typeface="メイリオ" panose="020B0604030504040204" pitchFamily="50"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842EB931-AA41-40FF-B0FA-612E142B579F}" type="datetimeFigureOut">
              <a:rPr kumimoji="1" lang="ja-JP" altLang="en-US" smtClean="0"/>
              <a:t>2023/6/3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A1964B8-1FB8-4964-912F-76F84DA0BE93}" type="slidenum">
              <a:rPr kumimoji="1" lang="ja-JP" altLang="en-US" smtClean="0"/>
              <a:t>‹#›</a:t>
            </a:fld>
            <a:endParaRPr kumimoji="1" lang="ja-JP" altLang="en-US"/>
          </a:p>
        </p:txBody>
      </p:sp>
    </p:spTree>
    <p:extLst>
      <p:ext uri="{BB962C8B-B14F-4D97-AF65-F5344CB8AC3E}">
        <p14:creationId xmlns:p14="http://schemas.microsoft.com/office/powerpoint/2010/main" val="604167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42EB931-AA41-40FF-B0FA-612E142B579F}" type="datetimeFigureOut">
              <a:rPr kumimoji="1" lang="ja-JP" altLang="en-US" smtClean="0"/>
              <a:t>2023/6/3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A1964B8-1FB8-4964-912F-76F84DA0BE93}" type="slidenum">
              <a:rPr kumimoji="1" lang="ja-JP" altLang="en-US" smtClean="0"/>
              <a:t>‹#›</a:t>
            </a:fld>
            <a:endParaRPr kumimoji="1" lang="ja-JP" altLang="en-US"/>
          </a:p>
        </p:txBody>
      </p:sp>
    </p:spTree>
    <p:extLst>
      <p:ext uri="{BB962C8B-B14F-4D97-AF65-F5344CB8AC3E}">
        <p14:creationId xmlns:p14="http://schemas.microsoft.com/office/powerpoint/2010/main" val="3223198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42EB931-AA41-40FF-B0FA-612E142B579F}" type="datetimeFigureOut">
              <a:rPr kumimoji="1" lang="ja-JP" altLang="en-US" smtClean="0"/>
              <a:t>2023/6/3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A1964B8-1FB8-4964-912F-76F84DA0BE93}" type="slidenum">
              <a:rPr kumimoji="1" lang="ja-JP" altLang="en-US" smtClean="0"/>
              <a:t>‹#›</a:t>
            </a:fld>
            <a:endParaRPr kumimoji="1" lang="ja-JP" altLang="en-US"/>
          </a:p>
        </p:txBody>
      </p:sp>
    </p:spTree>
    <p:extLst>
      <p:ext uri="{BB962C8B-B14F-4D97-AF65-F5344CB8AC3E}">
        <p14:creationId xmlns:p14="http://schemas.microsoft.com/office/powerpoint/2010/main" val="3014350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42EB931-AA41-40FF-B0FA-612E142B579F}" type="datetimeFigureOut">
              <a:rPr kumimoji="1" lang="ja-JP" altLang="en-US" smtClean="0"/>
              <a:t>2023/6/3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A1964B8-1FB8-4964-912F-76F84DA0BE93}" type="slidenum">
              <a:rPr kumimoji="1" lang="ja-JP" altLang="en-US" smtClean="0"/>
              <a:t>‹#›</a:t>
            </a:fld>
            <a:endParaRPr kumimoji="1" lang="ja-JP" altLang="en-US"/>
          </a:p>
        </p:txBody>
      </p:sp>
    </p:spTree>
    <p:extLst>
      <p:ext uri="{BB962C8B-B14F-4D97-AF65-F5344CB8AC3E}">
        <p14:creationId xmlns:p14="http://schemas.microsoft.com/office/powerpoint/2010/main" val="3067339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42EB931-AA41-40FF-B0FA-612E142B579F}" type="datetimeFigureOut">
              <a:rPr kumimoji="1" lang="ja-JP" altLang="en-US" smtClean="0"/>
              <a:t>2023/6/3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A1964B8-1FB8-4964-912F-76F84DA0BE93}" type="slidenum">
              <a:rPr kumimoji="1" lang="ja-JP" altLang="en-US" smtClean="0"/>
              <a:t>‹#›</a:t>
            </a:fld>
            <a:endParaRPr kumimoji="1" lang="ja-JP" altLang="en-US"/>
          </a:p>
        </p:txBody>
      </p:sp>
    </p:spTree>
    <p:extLst>
      <p:ext uri="{BB962C8B-B14F-4D97-AF65-F5344CB8AC3E}">
        <p14:creationId xmlns:p14="http://schemas.microsoft.com/office/powerpoint/2010/main" val="1083418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2EB931-AA41-40FF-B0FA-612E142B579F}" type="datetimeFigureOut">
              <a:rPr kumimoji="1" lang="ja-JP" altLang="en-US" smtClean="0"/>
              <a:t>2023/6/3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A1964B8-1FB8-4964-912F-76F84DA0BE93}" type="slidenum">
              <a:rPr kumimoji="1" lang="ja-JP" altLang="en-US" smtClean="0"/>
              <a:t>‹#›</a:t>
            </a:fld>
            <a:endParaRPr kumimoji="1" lang="ja-JP" altLang="en-US"/>
          </a:p>
        </p:txBody>
      </p:sp>
    </p:spTree>
    <p:extLst>
      <p:ext uri="{BB962C8B-B14F-4D97-AF65-F5344CB8AC3E}">
        <p14:creationId xmlns:p14="http://schemas.microsoft.com/office/powerpoint/2010/main" val="449824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42EB931-AA41-40FF-B0FA-612E142B579F}" type="datetimeFigureOut">
              <a:rPr kumimoji="1" lang="ja-JP" altLang="en-US" smtClean="0"/>
              <a:t>2023/6/3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A1964B8-1FB8-4964-912F-76F84DA0BE93}" type="slidenum">
              <a:rPr kumimoji="1" lang="ja-JP" altLang="en-US" smtClean="0"/>
              <a:t>‹#›</a:t>
            </a:fld>
            <a:endParaRPr kumimoji="1" lang="ja-JP" altLang="en-US"/>
          </a:p>
        </p:txBody>
      </p:sp>
    </p:spTree>
    <p:extLst>
      <p:ext uri="{BB962C8B-B14F-4D97-AF65-F5344CB8AC3E}">
        <p14:creationId xmlns:p14="http://schemas.microsoft.com/office/powerpoint/2010/main" val="3727269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42EB931-AA41-40FF-B0FA-612E142B579F}" type="datetimeFigureOut">
              <a:rPr kumimoji="1" lang="ja-JP" altLang="en-US" smtClean="0"/>
              <a:t>2023/6/3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A1964B8-1FB8-4964-912F-76F84DA0BE93}" type="slidenum">
              <a:rPr kumimoji="1" lang="ja-JP" altLang="en-US" smtClean="0"/>
              <a:t>‹#›</a:t>
            </a:fld>
            <a:endParaRPr kumimoji="1" lang="ja-JP" altLang="en-US"/>
          </a:p>
        </p:txBody>
      </p:sp>
    </p:spTree>
    <p:extLst>
      <p:ext uri="{BB962C8B-B14F-4D97-AF65-F5344CB8AC3E}">
        <p14:creationId xmlns:p14="http://schemas.microsoft.com/office/powerpoint/2010/main" val="3404737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842EB931-AA41-40FF-B0FA-612E142B579F}" type="datetimeFigureOut">
              <a:rPr kumimoji="1" lang="ja-JP" altLang="en-US" smtClean="0"/>
              <a:t>2023/6/3</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3A1964B8-1FB8-4964-912F-76F84DA0BE93}" type="slidenum">
              <a:rPr kumimoji="1" lang="ja-JP" altLang="en-US" smtClean="0"/>
              <a:t>‹#›</a:t>
            </a:fld>
            <a:endParaRPr kumimoji="1" lang="ja-JP" altLang="en-US"/>
          </a:p>
        </p:txBody>
      </p:sp>
    </p:spTree>
    <p:extLst>
      <p:ext uri="{BB962C8B-B14F-4D97-AF65-F5344CB8AC3E}">
        <p14:creationId xmlns:p14="http://schemas.microsoft.com/office/powerpoint/2010/main" val="17005730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AE16B2F3-2ECC-4715-A1F8-25696559AB0D}"/>
              </a:ext>
            </a:extLst>
          </p:cNvPr>
          <p:cNvSpPr/>
          <p:nvPr/>
        </p:nvSpPr>
        <p:spPr>
          <a:xfrm>
            <a:off x="479066" y="2102104"/>
            <a:ext cx="6106413" cy="2554545"/>
          </a:xfrm>
          <a:prstGeom prst="rect">
            <a:avLst/>
          </a:prstGeom>
        </p:spPr>
        <p:txBody>
          <a:bodyPr wrap="square">
            <a:spAutoFit/>
          </a:bodyPr>
          <a:lstStyle/>
          <a:p>
            <a:pPr algn="just"/>
            <a:r>
              <a:rPr lang="ja-JP" altLang="ja-JP" sz="2000" b="1" kern="100" dirty="0">
                <a:effectLst/>
                <a:latin typeface="游明朝" panose="02020400000000000000" pitchFamily="18" charset="-128"/>
                <a:ea typeface="游明朝" panose="02020400000000000000" pitchFamily="18" charset="-128"/>
                <a:cs typeface="Times New Roman" panose="02020603050405020304" pitchFamily="18" charset="0"/>
              </a:rPr>
              <a:t>先日までの豪雨の影響により、バンカー内の砂が流れ出し、バンカー内の基礎が見えたり、溝ができております。</a:t>
            </a:r>
            <a:endParaRPr lang="ja-JP" alt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2000" b="1" kern="100" dirty="0">
                <a:effectLst/>
                <a:latin typeface="游明朝" panose="02020400000000000000" pitchFamily="18" charset="-128"/>
                <a:ea typeface="游明朝" panose="02020400000000000000" pitchFamily="18" charset="-128"/>
                <a:cs typeface="Times New Roman" panose="02020603050405020304" pitchFamily="18" charset="0"/>
              </a:rPr>
              <a:t>引き続き復旧作業を行い、より良いコンディションで皆様をお迎えできるよう努めております。</a:t>
            </a:r>
            <a:endParaRPr lang="ja-JP" alt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en-US" altLang="ja-JP" sz="2000" b="1" kern="100" dirty="0">
                <a:effectLst/>
                <a:latin typeface="游明朝" panose="02020400000000000000" pitchFamily="18" charset="-128"/>
                <a:ea typeface="游明朝" panose="02020400000000000000" pitchFamily="18" charset="-128"/>
                <a:cs typeface="Times New Roman" panose="02020603050405020304" pitchFamily="18" charset="0"/>
              </a:rPr>
              <a:t> </a:t>
            </a:r>
            <a:endParaRPr lang="ja-JP" alt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2000" b="1" kern="100" dirty="0">
                <a:effectLst/>
                <a:latin typeface="游明朝" panose="02020400000000000000" pitchFamily="18" charset="-128"/>
                <a:ea typeface="游明朝" panose="02020400000000000000" pitchFamily="18" charset="-128"/>
                <a:cs typeface="Times New Roman" panose="02020603050405020304" pitchFamily="18" charset="0"/>
              </a:rPr>
              <a:t>皆様にはご不便をお掛け致しますが、何卒ご了承の程よろしくお願い致します。</a:t>
            </a:r>
            <a:endParaRPr lang="ja-JP" alt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2" name="正方形/長方形 1">
            <a:extLst>
              <a:ext uri="{FF2B5EF4-FFF2-40B4-BE49-F238E27FC236}">
                <a16:creationId xmlns:a16="http://schemas.microsoft.com/office/drawing/2014/main" id="{6AAA4AFE-A9D3-47E2-9EB4-586CB8F75BC7}"/>
              </a:ext>
            </a:extLst>
          </p:cNvPr>
          <p:cNvSpPr/>
          <p:nvPr/>
        </p:nvSpPr>
        <p:spPr>
          <a:xfrm>
            <a:off x="0" y="-30480"/>
            <a:ext cx="6858000" cy="1454108"/>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5" name="テキスト ボックス 4">
            <a:extLst>
              <a:ext uri="{FF2B5EF4-FFF2-40B4-BE49-F238E27FC236}">
                <a16:creationId xmlns:a16="http://schemas.microsoft.com/office/drawing/2014/main" id="{8DAFB91D-98D8-4ED8-ADCB-9A67B7F01708}"/>
              </a:ext>
            </a:extLst>
          </p:cNvPr>
          <p:cNvSpPr txBox="1"/>
          <p:nvPr/>
        </p:nvSpPr>
        <p:spPr>
          <a:xfrm>
            <a:off x="195073" y="100188"/>
            <a:ext cx="6452856" cy="1323439"/>
          </a:xfrm>
          <a:prstGeom prst="rect">
            <a:avLst/>
          </a:prstGeom>
          <a:noFill/>
        </p:spPr>
        <p:txBody>
          <a:bodyPr wrap="square" rtlCol="0">
            <a:spAutoFit/>
          </a:bodyPr>
          <a:lstStyle/>
          <a:p>
            <a:pPr algn="ctr"/>
            <a:r>
              <a:rPr lang="en-US" altLang="ja-JP" sz="4000" b="1" dirty="0">
                <a:solidFill>
                  <a:schemeClr val="bg1"/>
                </a:solidFill>
                <a:latin typeface="ＭＳ Ｐゴシック" panose="020B0600070205080204" pitchFamily="50" charset="-128"/>
                <a:ea typeface="ＭＳ Ｐゴシック" panose="020B0600070205080204" pitchFamily="50" charset="-128"/>
              </a:rPr>
              <a:t>2023</a:t>
            </a:r>
            <a:r>
              <a:rPr lang="ja-JP" altLang="en-US" sz="4000" b="1" dirty="0">
                <a:solidFill>
                  <a:schemeClr val="bg1"/>
                </a:solidFill>
                <a:latin typeface="ＭＳ Ｐゴシック" panose="020B0600070205080204" pitchFamily="50" charset="-128"/>
                <a:ea typeface="ＭＳ Ｐゴシック" panose="020B0600070205080204" pitchFamily="50" charset="-128"/>
              </a:rPr>
              <a:t>年</a:t>
            </a:r>
            <a:r>
              <a:rPr lang="en-US" altLang="ja-JP" sz="4000" b="1" dirty="0">
                <a:solidFill>
                  <a:schemeClr val="bg1"/>
                </a:solidFill>
                <a:latin typeface="ＭＳ Ｐゴシック" panose="020B0600070205080204" pitchFamily="50" charset="-128"/>
                <a:ea typeface="ＭＳ Ｐゴシック" panose="020B0600070205080204" pitchFamily="50" charset="-128"/>
              </a:rPr>
              <a:t>6</a:t>
            </a:r>
            <a:r>
              <a:rPr lang="ja-JP" altLang="en-US" sz="4000" b="1" dirty="0">
                <a:solidFill>
                  <a:schemeClr val="bg1"/>
                </a:solidFill>
                <a:latin typeface="ＭＳ Ｐゴシック" panose="020B0600070205080204" pitchFamily="50" charset="-128"/>
                <a:ea typeface="ＭＳ Ｐゴシック" panose="020B0600070205080204" pitchFamily="50" charset="-128"/>
              </a:rPr>
              <a:t>月</a:t>
            </a:r>
            <a:r>
              <a:rPr lang="en-US" altLang="ja-JP" sz="4000" b="1" dirty="0">
                <a:solidFill>
                  <a:schemeClr val="bg1"/>
                </a:solidFill>
                <a:latin typeface="ＭＳ Ｐゴシック" panose="020B0600070205080204" pitchFamily="50" charset="-128"/>
                <a:ea typeface="ＭＳ Ｐゴシック" panose="020B0600070205080204" pitchFamily="50" charset="-128"/>
              </a:rPr>
              <a:t>4</a:t>
            </a:r>
            <a:r>
              <a:rPr lang="ja-JP" altLang="en-US" sz="4000" b="1" dirty="0">
                <a:solidFill>
                  <a:schemeClr val="bg1"/>
                </a:solidFill>
                <a:latin typeface="ＭＳ Ｐゴシック" panose="020B0600070205080204" pitchFamily="50" charset="-128"/>
                <a:ea typeface="ＭＳ Ｐゴシック" panose="020B0600070205080204" pitchFamily="50" charset="-128"/>
              </a:rPr>
              <a:t>日（日）の</a:t>
            </a:r>
            <a:endParaRPr lang="en-US" altLang="ja-JP" sz="4000" b="1" dirty="0">
              <a:solidFill>
                <a:schemeClr val="bg1"/>
              </a:solidFill>
              <a:latin typeface="ＭＳ Ｐゴシック" panose="020B0600070205080204" pitchFamily="50" charset="-128"/>
              <a:ea typeface="ＭＳ Ｐゴシック" panose="020B0600070205080204" pitchFamily="50" charset="-128"/>
            </a:endParaRPr>
          </a:p>
          <a:p>
            <a:pPr algn="ctr"/>
            <a:r>
              <a:rPr lang="ja-JP" altLang="en-US" sz="4000" b="1" i="0" dirty="0">
                <a:solidFill>
                  <a:schemeClr val="bg1"/>
                </a:solidFill>
                <a:effectLst/>
                <a:latin typeface="ＭＳ Ｐゴシック" panose="020B0600070205080204" pitchFamily="50" charset="-128"/>
                <a:ea typeface="ＭＳ Ｐゴシック" panose="020B0600070205080204" pitchFamily="50" charset="-128"/>
              </a:rPr>
              <a:t>コース状況のお知らせ</a:t>
            </a:r>
            <a:endParaRPr lang="en-US" altLang="ja-JP" sz="4000" b="1" i="0" dirty="0">
              <a:solidFill>
                <a:schemeClr val="bg1"/>
              </a:solidFill>
              <a:effectLst/>
              <a:latin typeface="ＭＳ Ｐゴシック" panose="020B0600070205080204" pitchFamily="50" charset="-128"/>
              <a:ea typeface="ＭＳ Ｐゴシック" panose="020B0600070205080204" pitchFamily="50" charset="-128"/>
            </a:endParaRPr>
          </a:p>
        </p:txBody>
      </p:sp>
      <p:pic>
        <p:nvPicPr>
          <p:cNvPr id="7" name="図 6">
            <a:extLst>
              <a:ext uri="{FF2B5EF4-FFF2-40B4-BE49-F238E27FC236}">
                <a16:creationId xmlns:a16="http://schemas.microsoft.com/office/drawing/2014/main" id="{AF740381-7B31-4A91-A284-138AC4F4E489}"/>
              </a:ext>
            </a:extLst>
          </p:cNvPr>
          <p:cNvPicPr>
            <a:picLocks noChangeAspect="1"/>
          </p:cNvPicPr>
          <p:nvPr/>
        </p:nvPicPr>
        <p:blipFill>
          <a:blip r:embed="rId2"/>
          <a:stretch>
            <a:fillRect/>
          </a:stretch>
        </p:blipFill>
        <p:spPr>
          <a:xfrm>
            <a:off x="888425" y="5784695"/>
            <a:ext cx="5081149" cy="3188079"/>
          </a:xfrm>
          <a:prstGeom prst="rect">
            <a:avLst/>
          </a:prstGeom>
          <a:ln>
            <a:noFill/>
          </a:ln>
          <a:effectLst>
            <a:softEdge rad="112500"/>
          </a:effectLst>
        </p:spPr>
      </p:pic>
    </p:spTree>
    <p:extLst>
      <p:ext uri="{BB962C8B-B14F-4D97-AF65-F5344CB8AC3E}">
        <p14:creationId xmlns:p14="http://schemas.microsoft.com/office/powerpoint/2010/main" val="27612318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3580</TotalTime>
  <Words>76</Words>
  <Application>Microsoft Office PowerPoint</Application>
  <PresentationFormat>A4 210 x 297 mm</PresentationFormat>
  <Paragraphs>6</Paragraphs>
  <Slides>1</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vt:i4>
      </vt:variant>
    </vt:vector>
  </HeadingPairs>
  <TitlesOfParts>
    <vt:vector size="9" baseType="lpstr">
      <vt:lpstr>ＭＳ Ｐゴシック</vt:lpstr>
      <vt:lpstr>メイリオ</vt:lpstr>
      <vt:lpstr>游ゴシック</vt:lpstr>
      <vt:lpstr>游明朝</vt:lpstr>
      <vt:lpstr>Arial</vt:lpstr>
      <vt:lpstr>Calibri</vt:lpstr>
      <vt:lpstr>Calibri Light</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丸毛晴恵</dc:creator>
  <cp:lastModifiedBy>NKQ100946203-D</cp:lastModifiedBy>
  <cp:revision>66</cp:revision>
  <cp:lastPrinted>2023-04-24T08:50:31Z</cp:lastPrinted>
  <dcterms:created xsi:type="dcterms:W3CDTF">2019-05-16T01:37:27Z</dcterms:created>
  <dcterms:modified xsi:type="dcterms:W3CDTF">2023-06-03T10:34:32Z</dcterms:modified>
</cp:coreProperties>
</file>