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601200" cy="12801600" type="A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69" d="100"/>
          <a:sy n="69" d="100"/>
        </p:scale>
        <p:origin x="2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B931-AA41-40FF-B0FA-612E142B579F}" type="datetimeFigureOut">
              <a:rPr kumimoji="1" lang="ja-JP" altLang="en-US" smtClean="0"/>
              <a:t>2023/7/16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964B8-1FB8-4964-912F-76F84DA0B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2120A4F-DCD3-47FD-A987-4429AA83BD28}"/>
              </a:ext>
            </a:extLst>
          </p:cNvPr>
          <p:cNvSpPr/>
          <p:nvPr userDrawn="1"/>
        </p:nvSpPr>
        <p:spPr>
          <a:xfrm>
            <a:off x="0" y="0"/>
            <a:ext cx="9601200" cy="159199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108"/>
          </a:p>
        </p:txBody>
      </p:sp>
    </p:spTree>
    <p:extLst>
      <p:ext uri="{BB962C8B-B14F-4D97-AF65-F5344CB8AC3E}">
        <p14:creationId xmlns:p14="http://schemas.microsoft.com/office/powerpoint/2010/main" val="1451799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B931-AA41-40FF-B0FA-612E142B579F}" type="datetimeFigureOut">
              <a:rPr kumimoji="1" lang="ja-JP" altLang="en-US" smtClean="0"/>
              <a:t>2023/7/16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964B8-1FB8-4964-912F-76F84DA0B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692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B931-AA41-40FF-B0FA-612E142B579F}" type="datetimeFigureOut">
              <a:rPr kumimoji="1" lang="ja-JP" altLang="en-US" smtClean="0"/>
              <a:t>2023/7/16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964B8-1FB8-4964-912F-76F84DA0B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359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B931-AA41-40FF-B0FA-612E142B579F}" type="datetimeFigureOut">
              <a:rPr kumimoji="1" lang="ja-JP" altLang="en-US" smtClean="0"/>
              <a:t>2023/7/16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964B8-1FB8-4964-912F-76F84DA0B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C84FD18-FCE8-4245-993A-52E6F2477507}"/>
              </a:ext>
            </a:extLst>
          </p:cNvPr>
          <p:cNvSpPr/>
          <p:nvPr userDrawn="1"/>
        </p:nvSpPr>
        <p:spPr>
          <a:xfrm>
            <a:off x="0" y="0"/>
            <a:ext cx="9601200" cy="159199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108"/>
          </a:p>
        </p:txBody>
      </p:sp>
    </p:spTree>
    <p:extLst>
      <p:ext uri="{BB962C8B-B14F-4D97-AF65-F5344CB8AC3E}">
        <p14:creationId xmlns:p14="http://schemas.microsoft.com/office/powerpoint/2010/main" val="363564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B931-AA41-40FF-B0FA-612E142B579F}" type="datetimeFigureOut">
              <a:rPr kumimoji="1" lang="ja-JP" altLang="en-US" smtClean="0"/>
              <a:t>2023/7/16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964B8-1FB8-4964-912F-76F84DA0B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235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B931-AA41-40FF-B0FA-612E142B579F}" type="datetimeFigureOut">
              <a:rPr kumimoji="1" lang="ja-JP" altLang="en-US" smtClean="0"/>
              <a:t>2023/7/16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964B8-1FB8-4964-912F-76F84DA0B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042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B931-AA41-40FF-B0FA-612E142B579F}" type="datetimeFigureOut">
              <a:rPr kumimoji="1" lang="ja-JP" altLang="en-US" smtClean="0"/>
              <a:t>2023/7/16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964B8-1FB8-4964-912F-76F84DA0B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995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B931-AA41-40FF-B0FA-612E142B579F}" type="datetimeFigureOut">
              <a:rPr kumimoji="1" lang="ja-JP" altLang="en-US" smtClean="0"/>
              <a:t>2023/7/16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964B8-1FB8-4964-912F-76F84DA0B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220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B931-AA41-40FF-B0FA-612E142B579F}" type="datetimeFigureOut">
              <a:rPr kumimoji="1" lang="ja-JP" altLang="en-US" smtClean="0"/>
              <a:t>2023/7/16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964B8-1FB8-4964-912F-76F84DA0B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863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B931-AA41-40FF-B0FA-612E142B579F}" type="datetimeFigureOut">
              <a:rPr kumimoji="1" lang="ja-JP" altLang="en-US" smtClean="0"/>
              <a:t>2023/7/16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964B8-1FB8-4964-912F-76F84DA0B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16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B931-AA41-40FF-B0FA-612E142B579F}" type="datetimeFigureOut">
              <a:rPr kumimoji="1" lang="ja-JP" altLang="en-US" smtClean="0"/>
              <a:t>2023/7/16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964B8-1FB8-4964-912F-76F84DA0B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14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EB931-AA41-40FF-B0FA-612E142B579F}" type="datetimeFigureOut">
              <a:rPr kumimoji="1" lang="ja-JP" altLang="en-US" smtClean="0"/>
              <a:t>2023/7/16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964B8-1FB8-4964-912F-76F84DA0B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316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DAFB91D-98D8-4ED8-ADCB-9A67B7F01708}"/>
              </a:ext>
            </a:extLst>
          </p:cNvPr>
          <p:cNvSpPr txBox="1"/>
          <p:nvPr/>
        </p:nvSpPr>
        <p:spPr>
          <a:xfrm>
            <a:off x="681110" y="102512"/>
            <a:ext cx="8501636" cy="144655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夏場のアプローチ練習場</a:t>
            </a:r>
            <a:endParaRPr kumimoji="1" lang="en-US" altLang="ja-JP" sz="4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4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利用制限についてのお知らせ</a:t>
            </a:r>
            <a:endParaRPr kumimoji="1" lang="en-US" altLang="ja-JP" sz="4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E16B2F3-2ECC-4715-A1F8-25696559AB0D}"/>
              </a:ext>
            </a:extLst>
          </p:cNvPr>
          <p:cNvSpPr/>
          <p:nvPr/>
        </p:nvSpPr>
        <p:spPr>
          <a:xfrm>
            <a:off x="418454" y="2269750"/>
            <a:ext cx="8927024" cy="9787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42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l" fontAlgn="base"/>
            <a:r>
              <a:rPr lang="ja-JP" altLang="en-US" sz="4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4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昨今の気温上昇に伴うグリーンのヒートストレス（熱ストレス）軽減のため、特に気温の高い日は</a:t>
            </a:r>
            <a:r>
              <a:rPr lang="ja-JP" altLang="en-US" sz="4200" u="sng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下記時間帯</a:t>
            </a:r>
            <a:r>
              <a:rPr lang="ja-JP" altLang="en-US" sz="4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のご利用を中止する</a:t>
            </a:r>
            <a:r>
              <a:rPr lang="ja-JP" altLang="en-US" sz="4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場合</a:t>
            </a:r>
            <a:r>
              <a:rPr lang="ja-JP" altLang="en-US" sz="4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が</a:t>
            </a:r>
            <a:r>
              <a:rPr lang="ja-JP" altLang="en-US" sz="4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ございます。</a:t>
            </a:r>
            <a:endParaRPr lang="en-US" altLang="ja-JP" sz="4200" b="0" i="0" dirty="0">
              <a:solidFill>
                <a:srgbClr val="000000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 fontAlgn="base"/>
            <a:endParaRPr lang="en-US" altLang="ja-JP" sz="4200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 fontAlgn="base"/>
            <a:r>
              <a:rPr lang="ja-JP" altLang="en-US" sz="4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4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</a:t>
            </a:r>
            <a:r>
              <a:rPr lang="ja-JP" altLang="en-US" sz="4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利用中止時間帯</a:t>
            </a:r>
            <a:r>
              <a:rPr lang="en-US" altLang="ja-JP" sz="4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]</a:t>
            </a:r>
          </a:p>
          <a:p>
            <a:pPr algn="l" fontAlgn="base"/>
            <a:endParaRPr lang="en-US" altLang="ja-JP" sz="4200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 fontAlgn="base"/>
            <a:r>
              <a:rPr lang="ja-JP" altLang="en-US" sz="42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48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</a:t>
            </a:r>
            <a:r>
              <a:rPr lang="ja-JP" altLang="en-US" sz="48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ja-JP" sz="48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00</a:t>
            </a:r>
            <a:r>
              <a:rPr lang="ja-JP" altLang="en-US" sz="48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～　</a:t>
            </a:r>
            <a:r>
              <a:rPr lang="en-US" altLang="ja-JP" sz="48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15</a:t>
            </a:r>
            <a:r>
              <a:rPr lang="ja-JP" altLang="en-US" sz="48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ja-JP" sz="48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00</a:t>
            </a:r>
            <a:endParaRPr lang="en-US" altLang="ja-JP" sz="4200" b="1" i="0" dirty="0">
              <a:solidFill>
                <a:srgbClr val="000000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 fontAlgn="base"/>
            <a:r>
              <a:rPr lang="ja-JP" altLang="en-US" sz="4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</a:t>
            </a:r>
            <a:endParaRPr lang="en-US" altLang="ja-JP" sz="4200" b="0" i="0" dirty="0">
              <a:solidFill>
                <a:srgbClr val="000000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 fontAlgn="base"/>
            <a:endParaRPr lang="en-US" altLang="ja-JP" sz="4200" b="0" i="0" dirty="0">
              <a:solidFill>
                <a:srgbClr val="000000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 fontAlgn="base"/>
            <a:r>
              <a:rPr lang="ja-JP" altLang="en-US" sz="4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皆様にはご迷惑をお掛けしますが、　</a:t>
            </a:r>
            <a:endParaRPr lang="en-US" altLang="ja-JP" sz="4200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 fontAlgn="base"/>
            <a:r>
              <a:rPr lang="ja-JP" altLang="en-US" sz="4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ご理解とご協力</a:t>
            </a:r>
            <a:r>
              <a:rPr lang="ja-JP" altLang="en-US" sz="4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を賜りますよう</a:t>
            </a:r>
            <a:endParaRPr lang="en-US" altLang="ja-JP" sz="42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l" fontAlgn="base"/>
            <a:r>
              <a:rPr lang="ja-JP" altLang="en-US" sz="4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よろしくお願い申し上げます。</a:t>
            </a:r>
            <a:endParaRPr lang="en-US" altLang="ja-JP" sz="42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r"/>
            <a:r>
              <a:rPr lang="ja-JP" altLang="en-US" sz="4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　　　　　　　　　</a:t>
            </a:r>
            <a:endParaRPr lang="en-US" altLang="ja-JP" sz="42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705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3077</TotalTime>
  <Words>96</Words>
  <Application>Microsoft Office PowerPoint</Application>
  <PresentationFormat>A3 297x420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丸毛晴恵</dc:creator>
  <cp:lastModifiedBy>NKQ100921549-D</cp:lastModifiedBy>
  <cp:revision>44</cp:revision>
  <cp:lastPrinted>2023-07-16T08:02:58Z</cp:lastPrinted>
  <dcterms:created xsi:type="dcterms:W3CDTF">2019-05-16T01:37:27Z</dcterms:created>
  <dcterms:modified xsi:type="dcterms:W3CDTF">2023-07-16T08:06:04Z</dcterms:modified>
</cp:coreProperties>
</file>